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</p:sldMasterIdLst>
  <p:notesMasterIdLst>
    <p:notesMasterId r:id="rId8"/>
  </p:notesMasterIdLst>
  <p:handoutMasterIdLst>
    <p:handoutMasterId r:id="rId9"/>
  </p:handoutMasterIdLst>
  <p:sldIdLst>
    <p:sldId id="338" r:id="rId5"/>
    <p:sldId id="343" r:id="rId6"/>
    <p:sldId id="34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66"/>
    <a:srgbClr val="FFFF00"/>
    <a:srgbClr val="FF0000"/>
    <a:srgbClr val="000099"/>
    <a:srgbClr val="006699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8" autoAdjust="0"/>
    <p:restoredTop sz="94487" autoAdjust="0"/>
  </p:normalViewPr>
  <p:slideViewPr>
    <p:cSldViewPr>
      <p:cViewPr>
        <p:scale>
          <a:sx n="70" d="100"/>
          <a:sy n="70" d="100"/>
        </p:scale>
        <p:origin x="-11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5C92E6-3813-491F-85C9-6160D0D3E9A3}" type="datetimeFigureOut">
              <a:rPr lang="ar-IQ" smtClean="0"/>
              <a:t>14/09/1440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80ED08-83E4-4ED9-B2A4-220DBB8B1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88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12A8E41-19C3-4E04-A334-F24ED9A4ACD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5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A6853-C4DB-4849-AFEE-3A12991E5962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95F77-9E03-4A8A-9471-34F31C359A7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2988A-C4A3-4C24-B19C-9964DE576CF3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3D92-B323-4F6E-9D91-E200DFCAF40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7557B-0AE4-4F76-AF40-8AC975838CCE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DB66-1DF1-437F-9C76-2F0C783BA38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4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86F4E1-8EF1-4A5D-82B3-471F200BDFB2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D2C5ED-B121-4322-8AC8-0E51E5855D1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7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73354D-4455-42C2-B54A-452F94337F64}" type="datetime1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E8ABE7-64A8-4EAF-9A93-385CE19FCAA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63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740C96-3956-47E0-816B-15BCD77D0877}" type="datetime1">
              <a:rPr lang="en-US" smtClean="0"/>
              <a:t>5/18/2019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603486-546A-4FDE-B567-BE9422FEA85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61FD0-C521-4A70-8016-8085E22D5177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783BE-3257-40D3-A98C-DBADB4BBD30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B1A76-63C9-4AA5-898D-3DE09D722355}" type="datetime1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24576-2AC2-4B69-BF2D-8B7E86E3E5B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24A98-A4FA-4881-BADF-879DBACD5F15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AAF54-5582-47A9-9290-9A862AA615B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C72B1-10C6-4EBC-B962-2172E805BB56}" type="datetime1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94F3D-BB4D-4C0F-B1BC-9B8F354138E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EC7B9-0110-4877-9B81-C5F58EBC495D}" type="datetime1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0AE7-E167-431F-B7F2-13EC371677F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62009-8106-49C5-867A-D0ED071C5599}" type="datetime1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F120C-5429-4376-9C9E-FB19FCE9EDC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1036D-383C-4382-8661-01B78F7FA412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A236-7D5B-49DC-B4DD-9EE50387B6C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C62DA-D6E9-41FA-9DA8-6513FE413BB8}" type="datetime1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EFC1-39EB-4835-8DCE-A7B92EA60FB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4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F0F087D4-68A9-4828-AA34-4D85E9E5181C}" type="datetime1">
              <a:rPr lang="en-US" smtClean="0"/>
              <a:t>5/18/2019</a:t>
            </a:fld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110F918-B248-467F-9691-C2BA4CE4C52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dirty="0" smtClean="0">
                <a:solidFill>
                  <a:srgbClr val="FFCC00"/>
                </a:solidFill>
              </a:rPr>
              <a:t>Steric Features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A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754"/>
            <a:ext cx="8534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FFFFCC"/>
                </a:solidFill>
              </a:rPr>
              <a:t>Rotation in conformation</a:t>
            </a:r>
          </a:p>
          <a:p>
            <a:pPr marL="342900" indent="-342900" algn="just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rgbClr val="FFFFCC"/>
                </a:solidFill>
              </a:rPr>
              <a:t>Rotation in configuration</a:t>
            </a:r>
          </a:p>
          <a:p>
            <a:pPr marL="342900" indent="-342900" algn="just" eaLnBrk="1" hangingPunct="1">
              <a:spcBef>
                <a:spcPct val="20000"/>
              </a:spcBef>
            </a:pPr>
            <a:endParaRPr lang="en-US" sz="3200" dirty="0" smtClean="0">
              <a:solidFill>
                <a:srgbClr val="FFFFCC"/>
              </a:solidFill>
            </a:endParaRPr>
          </a:p>
          <a:p>
            <a:pPr marL="342900" indent="-342900" algn="just" eaLnBrk="1" hangingPunct="1">
              <a:spcBef>
                <a:spcPct val="20000"/>
              </a:spcBef>
            </a:pPr>
            <a:endParaRPr lang="en-US" sz="3200" dirty="0">
              <a:solidFill>
                <a:srgbClr val="FFFFCC"/>
              </a:solidFill>
            </a:endParaRPr>
          </a:p>
          <a:p>
            <a:pPr marL="342900" indent="-342900" algn="just" eaLnBrk="1" hangingPunct="1">
              <a:spcBef>
                <a:spcPct val="20000"/>
              </a:spcBef>
            </a:pPr>
            <a:endParaRPr lang="en-US" sz="3200" dirty="0" smtClean="0">
              <a:solidFill>
                <a:srgbClr val="FFFFCC"/>
              </a:solidFill>
            </a:endParaRPr>
          </a:p>
          <a:p>
            <a:pPr marL="342900" indent="-342900" algn="just" eaLnBrk="1" hangingPunct="1">
              <a:spcBef>
                <a:spcPct val="20000"/>
              </a:spcBef>
            </a:pP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6324600" y="2376488"/>
            <a:ext cx="184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110619" name="Rectangle 27"/>
          <p:cNvSpPr>
            <a:spLocks noChangeArrowheads="1"/>
          </p:cNvSpPr>
          <p:nvPr/>
        </p:nvSpPr>
        <p:spPr bwMode="auto">
          <a:xfrm>
            <a:off x="0" y="609600"/>
            <a:ext cx="9144000" cy="223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AU" sz="2400" dirty="0" smtClean="0">
                <a:solidFill>
                  <a:srgbClr val="FFFF66"/>
                </a:solidFill>
              </a:rPr>
              <a:t>Open chain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AU" sz="2400" dirty="0" smtClean="0">
                <a:solidFill>
                  <a:srgbClr val="FFFF66"/>
                </a:solidFill>
              </a:rPr>
              <a:t>Cyclic chain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AU" sz="2400" dirty="0" smtClean="0">
                <a:solidFill>
                  <a:srgbClr val="FFFF66"/>
                </a:solidFill>
              </a:rPr>
              <a:t>Ester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AU" sz="2400" dirty="0" smtClean="0">
                <a:solidFill>
                  <a:srgbClr val="FFFF66"/>
                </a:solidFill>
              </a:rPr>
              <a:t>Amid</a:t>
            </a:r>
          </a:p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endParaRPr lang="en-AU" sz="24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DE9F57B199646948F473EB41AA1C2" ma:contentTypeVersion="1" ma:contentTypeDescription="Create a new document." ma:contentTypeScope="" ma:versionID="2a7275972dd55a21c2ac0a53bde5b5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A9A25-DDAF-4A42-AD78-C85EFDDD3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BD99F-9648-4FD9-B6E6-2BEB46E9DB78}">
  <ds:schemaRefs>
    <ds:schemaRef ds:uri="http://schemas.microsoft.com/sharepoint/v3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9D8868D-EC2D-4785-B8C6-FFDD0FC8E3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6486</TotalTime>
  <Words>14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Design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Alafeety</dc:creator>
  <cp:lastModifiedBy>HUSSAIN</cp:lastModifiedBy>
  <cp:revision>271</cp:revision>
  <dcterms:created xsi:type="dcterms:W3CDTF">1601-01-01T00:00:00Z</dcterms:created>
  <dcterms:modified xsi:type="dcterms:W3CDTF">2019-05-17T22:21:46Z</dcterms:modified>
</cp:coreProperties>
</file>